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C54E3-6F54-42A8-B003-DD4ABEA4CF13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84E6D-9513-4317-96BF-37AB504EE1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DD7B6-722A-4FFC-A462-7ABEE284985B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16E11-CF10-4004-AF56-CD14DE2A8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A16DC5-3775-4B6C-98FF-7329F28C8190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23B05-EA49-424C-9B7A-F75D76111E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6F9E9-B313-490E-B7D2-0E42CC40CA33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39896B-34A6-4530-9ADF-CED2746FA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46E54-6C0C-4AAC-B626-E80FF94DC150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807EA-4A42-4E28-811C-E24D6F30ED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C274D-2124-4876-A202-08A8AE1AF96D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4EFC2-CE4B-4BAD-B4A8-D20F65A9DC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90F42-E0D9-419B-95C9-473065A253BE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5D851-B223-4B4C-8489-689557269F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9A37E-3A40-494C-A63A-FD20408554C3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552409-7638-4D02-BF6A-08F6A54202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E728F-E437-44BB-9E56-7665FA7FECAF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2C5EA8-D0A5-4EF6-9531-6AEF7C4DDE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A7A34-04F1-49C0-AE84-6265746415E6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FC8CF-CB5B-4449-A930-50A64EC568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DD01F-F474-417A-A674-7A5D640B47E4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6C2D1-8F56-4B8A-BD4E-B7DFB1AA8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F7AAE57-2663-4DBB-B790-DA8D3148E888}" type="datetimeFigureOut">
              <a:rPr lang="en-US"/>
              <a:pPr>
                <a:defRPr/>
              </a:pPr>
              <a:t>1/20/2010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BDCDED-E7BC-4E09-8645-B7015A908C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366838"/>
            <a:ext cx="7772400" cy="1470025"/>
          </a:xfrm>
        </p:spPr>
        <p:txBody>
          <a:bodyPr/>
          <a:lstStyle/>
          <a:p>
            <a:pPr eaLnBrk="1" hangingPunct="1"/>
            <a:r>
              <a:rPr lang="en-US" b="1" smtClean="0"/>
              <a:t>SEO teoretic</a:t>
            </a:r>
          </a:p>
        </p:txBody>
      </p:sp>
      <p:pic>
        <p:nvPicPr>
          <p:cNvPr id="2051" name="Picture 4" descr="C:\Documents and Settings\Sorin\Desktop\SEO-guy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509838"/>
            <a:ext cx="2343150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3" descr="C:\Users\iMunteanu\AppData\Local\Microsoft\Windows\Temporary Internet Files\Content.IE5\C4NMFA92\MCj0221973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3124200"/>
            <a:ext cx="666750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Users\iMunteanu\AppData\Local\Microsoft\Windows\Temporary Internet Files\Content.IE5\7ZIKHANF\MCj04370550000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1219200"/>
            <a:ext cx="17145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1752600" y="3657600"/>
            <a:ext cx="5797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“Spune-mi ce prieteni ai si iti spun cine esti”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386138" y="4114800"/>
            <a:ext cx="2024062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accent3">
                    <a:lumMod val="75000"/>
                  </a:schemeClr>
                </a:solidFill>
                <a:latin typeface="+mn-lt"/>
                <a:cs typeface="+mn-cs"/>
              </a:rPr>
              <a:t>link building extern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48200" y="3011488"/>
            <a:ext cx="34528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+mn-lt"/>
                <a:cs typeface="+mn-cs"/>
              </a:rPr>
              <a:t>@</a:t>
            </a:r>
            <a:r>
              <a:rPr lang="en-US" b="1" dirty="0" err="1">
                <a:latin typeface="+mn-lt"/>
                <a:cs typeface="+mn-cs"/>
              </a:rPr>
              <a:t>imunteanu</a:t>
            </a:r>
            <a:endParaRPr lang="en-US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rPr>
              <a:t>munteanu.ionut@imunteanu.com</a:t>
            </a:r>
          </a:p>
        </p:txBody>
      </p:sp>
      <p:pic>
        <p:nvPicPr>
          <p:cNvPr id="12291" name="Picture 4" descr="poza-ionut-mi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362200"/>
            <a:ext cx="137160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838200" y="34067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3600" b="1" smtClean="0"/>
              <a:t>Testatea listelor de cuvinte selectate</a:t>
            </a:r>
          </a:p>
        </p:txBody>
      </p:sp>
      <p:pic>
        <p:nvPicPr>
          <p:cNvPr id="3075" name="Picture 3" descr="C:\Users\iMunteanu\AppData\Local\Microsoft\Windows\Temporary Internet Files\Content.IE5\C4NMFA92\MCj022197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0" y="2133600"/>
            <a:ext cx="1027113" cy="912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foldere de lucru\1stQS\prezentare - resurse\google-searc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543050"/>
            <a:ext cx="647700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9200" y="152400"/>
            <a:ext cx="7086600" cy="11430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2800" b="1" dirty="0" err="1" smtClean="0"/>
              <a:t>Cel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mai</a:t>
            </a:r>
            <a:r>
              <a:rPr lang="en-US" sz="2800" b="1" dirty="0" smtClean="0"/>
              <a:t> bun </a:t>
            </a:r>
            <a:r>
              <a:rPr lang="en-US" sz="2800" b="1" dirty="0" err="1" smtClean="0"/>
              <a:t>mecanism</a:t>
            </a:r>
            <a:r>
              <a:rPr lang="en-US" sz="2800" b="1" dirty="0" smtClean="0"/>
              <a:t> de </a:t>
            </a:r>
            <a:r>
              <a:rPr lang="en-US" sz="2800" b="1" dirty="0" err="1" smtClean="0"/>
              <a:t>testare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organizare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Google AdWords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pentru</a:t>
            </a: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3">
                    <a:lumMod val="75000"/>
                  </a:schemeClr>
                </a:solidFill>
              </a:rPr>
              <a:t>Cautare</a:t>
            </a:r>
            <a:endParaRPr lang="en-US" sz="28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ChangeArrowheads="1"/>
          </p:cNvSpPr>
          <p:nvPr/>
        </p:nvSpPr>
        <p:spPr bwMode="auto">
          <a:xfrm>
            <a:off x="2133600" y="381000"/>
            <a:ext cx="48212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b="1">
                <a:latin typeface="Calibri" pitchFamily="34" charset="0"/>
              </a:rPr>
              <a:t>Organizarea unei campanii AdWords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304800" y="1371600"/>
            <a:ext cx="43275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Campanie Adwords 1 </a:t>
            </a:r>
            <a:r>
              <a:rPr lang="en-US">
                <a:latin typeface="Calibri" pitchFamily="34" charset="0"/>
              </a:rPr>
              <a:t>“servicii de curatenie”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5124" name="Rectangle 5"/>
          <p:cNvSpPr>
            <a:spLocks noChangeArrowheads="1"/>
          </p:cNvSpPr>
          <p:nvPr/>
        </p:nvSpPr>
        <p:spPr bwMode="auto">
          <a:xfrm>
            <a:off x="347663" y="3605213"/>
            <a:ext cx="445293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Campanie Adwords 2 </a:t>
            </a:r>
            <a:r>
              <a:rPr lang="en-US">
                <a:latin typeface="Calibri" pitchFamily="34" charset="0"/>
              </a:rPr>
              <a:t>“produse de curatenie”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066800" y="2133600"/>
            <a:ext cx="26828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Grup 1 </a:t>
            </a:r>
            <a:r>
              <a:rPr lang="en-US">
                <a:latin typeface="Calibri" pitchFamily="34" charset="0"/>
              </a:rPr>
              <a:t>“curatenie birouri”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5126" name="Rectangle 7"/>
          <p:cNvSpPr>
            <a:spLocks noChangeArrowheads="1"/>
          </p:cNvSpPr>
          <p:nvPr/>
        </p:nvSpPr>
        <p:spPr bwMode="auto">
          <a:xfrm>
            <a:off x="1066800" y="2743200"/>
            <a:ext cx="2590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Grup 2 </a:t>
            </a:r>
            <a:r>
              <a:rPr lang="en-US">
                <a:latin typeface="Calibri" pitchFamily="34" charset="0"/>
              </a:rPr>
              <a:t>“curatenie menaj”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5127" name="Rectangle 9"/>
          <p:cNvSpPr>
            <a:spLocks noChangeArrowheads="1"/>
          </p:cNvSpPr>
          <p:nvPr/>
        </p:nvSpPr>
        <p:spPr bwMode="auto">
          <a:xfrm>
            <a:off x="1109663" y="4354513"/>
            <a:ext cx="29876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Grup 1 </a:t>
            </a:r>
            <a:r>
              <a:rPr lang="en-US">
                <a:latin typeface="Calibri" pitchFamily="34" charset="0"/>
              </a:rPr>
              <a:t>“produse pentru baie”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5128" name="Rectangle 10"/>
          <p:cNvSpPr>
            <a:spLocks noChangeArrowheads="1"/>
          </p:cNvSpPr>
          <p:nvPr/>
        </p:nvSpPr>
        <p:spPr bwMode="auto">
          <a:xfrm>
            <a:off x="1109663" y="5116513"/>
            <a:ext cx="32305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Calibri" pitchFamily="34" charset="0"/>
              </a:rPr>
              <a:t>Grup 2 </a:t>
            </a:r>
            <a:r>
              <a:rPr lang="en-US">
                <a:latin typeface="Calibri" pitchFamily="34" charset="0"/>
              </a:rPr>
              <a:t>“produse pentru mobila”</a:t>
            </a:r>
            <a:endParaRPr lang="en-US" b="1">
              <a:latin typeface="Calibri" pitchFamily="34" charset="0"/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5334000" y="3276600"/>
            <a:ext cx="381000" cy="533400"/>
          </a:xfrm>
          <a:prstGeom prst="chevro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130" name="Rectangle 12"/>
          <p:cNvSpPr>
            <a:spLocks noChangeArrowheads="1"/>
          </p:cNvSpPr>
          <p:nvPr/>
        </p:nvSpPr>
        <p:spPr bwMode="auto">
          <a:xfrm>
            <a:off x="6400800" y="2438400"/>
            <a:ext cx="21336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Care sunt cuvintele pe care le vom utiliza pentru optimizarea organica?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ChangeArrowheads="1"/>
          </p:cNvSpPr>
          <p:nvPr/>
        </p:nvSpPr>
        <p:spPr bwMode="auto">
          <a:xfrm>
            <a:off x="3810000" y="2133600"/>
            <a:ext cx="159226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Calibri" pitchFamily="34" charset="0"/>
              </a:rPr>
              <a:t>De ce?</a:t>
            </a:r>
            <a:endParaRPr lang="en-US" sz="4000">
              <a:latin typeface="Calibri" pitchFamily="34" charset="0"/>
            </a:endParaRPr>
          </a:p>
        </p:txBody>
      </p:sp>
      <p:sp>
        <p:nvSpPr>
          <p:cNvPr id="6147" name="Rectangle 12"/>
          <p:cNvSpPr>
            <a:spLocks noChangeArrowheads="1"/>
          </p:cNvSpPr>
          <p:nvPr/>
        </p:nvSpPr>
        <p:spPr bwMode="auto">
          <a:xfrm>
            <a:off x="838200" y="3352800"/>
            <a:ext cx="7467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Politica continutului editorial va fi construita in functie de lista de cuvinte selectate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2"/>
          <p:cNvSpPr>
            <a:spLocks noChangeArrowheads="1"/>
          </p:cNvSpPr>
          <p:nvPr/>
        </p:nvSpPr>
        <p:spPr bwMode="auto">
          <a:xfrm>
            <a:off x="838200" y="3352800"/>
            <a:ext cx="74676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alibri" pitchFamily="34" charset="0"/>
              </a:rPr>
              <a:t>Construim pagini aditionale si rescriem contintul principal utilizand cuvintele cheie centrale si planificam continutul aditional pentru urmatoarele 6  - 12 luni</a:t>
            </a:r>
          </a:p>
        </p:txBody>
      </p:sp>
      <p:pic>
        <p:nvPicPr>
          <p:cNvPr id="7171" name="Picture 3" descr="C:\Users\iMunteanu\AppData\Local\Microsoft\Windows\Temporary Internet Files\Content.IE5\C4NMFA92\MCj0340000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828800"/>
            <a:ext cx="78263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2"/>
          <p:cNvSpPr>
            <a:spLocks noChangeArrowheads="1"/>
          </p:cNvSpPr>
          <p:nvPr/>
        </p:nvSpPr>
        <p:spPr bwMode="auto">
          <a:xfrm>
            <a:off x="685800" y="990600"/>
            <a:ext cx="7467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Continut nou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Continut mixt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Continut care sa contina cuvintele cheie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Continut de calitate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Continut care se poate modifica (prin adaugare de continut suplimentar – intr-o pagina)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Continut usor modificabil si administrabil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2"/>
          <p:cNvSpPr>
            <a:spLocks noChangeArrowheads="1"/>
          </p:cNvSpPr>
          <p:nvPr/>
        </p:nvSpPr>
        <p:spPr bwMode="auto">
          <a:xfrm>
            <a:off x="609600" y="533400"/>
            <a:ext cx="56673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latin typeface="Calibri" pitchFamily="34" charset="0"/>
              </a:rPr>
              <a:t>Continutul este rege</a:t>
            </a:r>
          </a:p>
        </p:txBody>
      </p:sp>
      <p:pic>
        <p:nvPicPr>
          <p:cNvPr id="9219" name="Picture 3" descr="C:\Users\iMunteanu\AppData\Local\Microsoft\Windows\Temporary Internet Files\Content.IE5\C4NMFA92\MCj044139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752600"/>
            <a:ext cx="3505200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4876800" y="3429000"/>
            <a:ext cx="37766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Calibri" pitchFamily="34" charset="0"/>
              <a:buAutoNum type="arabicPeriod"/>
            </a:pPr>
            <a:r>
              <a:rPr lang="en-US" b="1">
                <a:latin typeface="Calibri" pitchFamily="34" charset="0"/>
              </a:rPr>
              <a:t>usor de lecturat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b="1">
                <a:latin typeface="Calibri" pitchFamily="34" charset="0"/>
              </a:rPr>
              <a:t>grad de unicitate mare</a:t>
            </a:r>
          </a:p>
          <a:p>
            <a:pPr marL="342900" indent="-342900">
              <a:buFont typeface="Calibri" pitchFamily="34" charset="0"/>
              <a:buAutoNum type="arabicPeriod"/>
            </a:pPr>
            <a:r>
              <a:rPr lang="en-US" b="1">
                <a:latin typeface="Calibri" pitchFamily="34" charset="0"/>
              </a:rPr>
              <a:t>grad de interes ridicat al cititorilor</a:t>
            </a:r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2"/>
          <p:cNvSpPr>
            <a:spLocks noChangeArrowheads="1"/>
          </p:cNvSpPr>
          <p:nvPr/>
        </p:nvSpPr>
        <p:spPr bwMode="auto">
          <a:xfrm>
            <a:off x="685800" y="2590800"/>
            <a:ext cx="7848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latin typeface="Calibri" pitchFamily="34" charset="0"/>
              </a:rPr>
              <a:t>Planificarea websiteul conform continutului si conform temei centrale reprezentate de cuvintele cheie centrale. </a:t>
            </a:r>
          </a:p>
          <a:p>
            <a:endParaRPr lang="en-US" sz="2400" b="1">
              <a:latin typeface="Calibri" pitchFamily="34" charset="0"/>
            </a:endParaRPr>
          </a:p>
          <a:p>
            <a:r>
              <a:rPr lang="en-US" sz="2400" b="1">
                <a:latin typeface="Calibri" pitchFamily="34" charset="0"/>
              </a:rPr>
              <a:t>Se va tine cont de elemente specifice SEO on-page si link building intern dar si de validarea si constructia codului.</a:t>
            </a:r>
          </a:p>
        </p:txBody>
      </p:sp>
      <p:pic>
        <p:nvPicPr>
          <p:cNvPr id="10243" name="Picture 2" descr="C:\Users\iMunteanu\AppData\Local\Microsoft\Windows\Temporary Internet Files\Content.IE5\7ZIKHANF\MCSY00254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1143000"/>
            <a:ext cx="876300" cy="80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211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SEO teoretic</vt:lpstr>
      <vt:lpstr>Testatea listelor de cuvinte selectate</vt:lpstr>
      <vt:lpstr>Cel mai bun mecanism de testare si organizare Google AdWords pentru Cautare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SEO teoretic si practic</dc:title>
  <dc:creator>iMunteanu</dc:creator>
  <cp:lastModifiedBy>Olivian BREDA</cp:lastModifiedBy>
  <cp:revision>5</cp:revision>
  <dcterms:created xsi:type="dcterms:W3CDTF">2010-01-20T00:32:46Z</dcterms:created>
  <dcterms:modified xsi:type="dcterms:W3CDTF">2010-01-20T06:07:14Z</dcterms:modified>
</cp:coreProperties>
</file>