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3" r:id="rId2"/>
    <p:sldId id="256" r:id="rId3"/>
    <p:sldId id="294" r:id="rId4"/>
    <p:sldId id="295" r:id="rId5"/>
    <p:sldId id="292" r:id="rId6"/>
    <p:sldId id="296" r:id="rId7"/>
    <p:sldId id="297" r:id="rId8"/>
    <p:sldId id="272" r:id="rId9"/>
    <p:sldId id="298" r:id="rId10"/>
    <p:sldId id="265" r:id="rId11"/>
    <p:sldId id="275" r:id="rId12"/>
    <p:sldId id="276" r:id="rId13"/>
    <p:sldId id="301" r:id="rId14"/>
    <p:sldId id="277" r:id="rId15"/>
    <p:sldId id="278" r:id="rId16"/>
    <p:sldId id="279" r:id="rId17"/>
    <p:sldId id="280" r:id="rId18"/>
    <p:sldId id="271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88" r:id="rId28"/>
    <p:sldId id="290" r:id="rId29"/>
    <p:sldId id="291" r:id="rId30"/>
    <p:sldId id="267" r:id="rId31"/>
    <p:sldId id="302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4808" autoAdjust="0"/>
  </p:normalViewPr>
  <p:slideViewPr>
    <p:cSldViewPr>
      <p:cViewPr varScale="1">
        <p:scale>
          <a:sx n="93" d="100"/>
          <a:sy n="93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53AC0C-1E75-4513-9D10-06F58407A943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8C1562-C1CC-4C45-B728-BCE3A189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C6E22-21CB-4AE0-9F18-7F6B8A5A8A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Intrebari:</a:t>
            </a:r>
            <a:br>
              <a:rPr lang="en-US" smtClean="0"/>
            </a:br>
            <a:r>
              <a:rPr lang="en-US" smtClean="0"/>
              <a:t>cati stiu sintaxa pentru rescrierea linkurilor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C6121-1F36-4161-A9F9-1EA4A7B49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Intrebari:</a:t>
            </a:r>
            <a:br>
              <a:rPr lang="en-US" smtClean="0"/>
            </a:br>
            <a:r>
              <a:rPr lang="en-US" smtClean="0"/>
              <a:t>cati stiu sintaxa pentru rescrierea linkurilor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2DEBE-4924-4F34-844D-C3165D05EF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65634-E507-4628-8199-7ADC7F77C4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A0A12-311C-4066-A09F-8F0050FE7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6EBF0-793A-4A10-8985-0D45946CA3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25573-4069-4F3D-905B-D8796380D4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A582B-CAE8-4149-A4FF-0355DD8199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E6F5B-2AE6-4570-AEF5-EB4FFE9D6C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33887-8C16-469C-A56B-53968E9F9C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6F323-9F0D-445F-9D80-A589AF5D2A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Intrebari:</a:t>
            </a:r>
            <a:br>
              <a:rPr lang="en-US" smtClean="0"/>
            </a:br>
            <a:r>
              <a:rPr lang="en-US" smtClean="0"/>
              <a:t>cati stiu sintaxa pentru rescrierea linkurilor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8BDFA-4460-4AB2-B8CE-640D7C5E0E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24AB-BF41-4E19-A58C-56A68010C859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E20D-286E-4247-8B37-58CFEB3C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46F5-7E27-4494-97F3-C4BA7277D5E0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B8EA-1391-478C-994B-CA01C877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19C1-59D8-43FD-9923-9E042F9B26A8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5D29-B84E-4D56-9E3C-954919E05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2A51-E6AC-4E12-A7D5-66AFC893F4F6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F22E-1E6E-4BBE-B64D-FEE51FF2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B9F6-34FD-48E7-A798-6344246F848D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CEFD-9CC2-40E5-AEAC-6A32A3EAF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185A-0E68-47FE-B1AE-63E4F223E7B9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C6B7-0429-4348-BE7D-58F247D7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FDD1-75F0-49CE-A642-18F51275FD6E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C6C7-9530-430D-B724-EB3BCE3C4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2049-5085-4DBA-B611-CF33F0A183E6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243-A8C0-40DF-BA9C-A1C1DE5F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A771-1276-46D9-B4CC-45EBB0AC8074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895D-8779-483F-8CAC-46D9D74F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1A65-36DC-416C-9846-77C8640D3658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5CCC-C1FB-4B57-8D61-3A409736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F421-E92B-4273-BCF6-B43A39C2DC53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4B13-3C3C-4A07-87B4-204DB12A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E427DE-7E2F-44C1-8455-1175A39BFBC1}" type="datetimeFigureOut">
              <a:rPr lang="en-US"/>
              <a:pPr>
                <a:defRPr/>
              </a:pPr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A4A99-855F-4F9B-9272-13014135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okopo.ro/jocuri-online/redstar-fall" TargetMode="External"/><Relationship Id="rId5" Type="http://schemas.openxmlformats.org/officeDocument/2006/relationships/hyperlink" Target="http://www.jokopo.ro/jocuri-online/free-kick-2" TargetMode="External"/><Relationship Id="rId4" Type="http://schemas.openxmlformats.org/officeDocument/2006/relationships/hyperlink" Target="http://www.jokopo.ro/jocuri-online/manelowa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jokopo.ro/jocuri-fotb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okopo.ro/jocuri-online/redstar-fall" TargetMode="External"/><Relationship Id="rId5" Type="http://schemas.openxmlformats.org/officeDocument/2006/relationships/hyperlink" Target="http://www.jokopo.ro/jocuri-online/free-kick-2" TargetMode="External"/><Relationship Id="rId4" Type="http://schemas.openxmlformats.org/officeDocument/2006/relationships/hyperlink" Target="http://www.jokopo.ro/jocuri-online/manelow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69850"/>
            <a:ext cx="4724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3" y="1071563"/>
            <a:ext cx="320198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Sorin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Draghici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specialist marketing online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Twitter: @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sorindraghici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 www.sorindraghici.ro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214313"/>
            <a:ext cx="67770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Pasul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1 –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Sursele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provenienta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ale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traficului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2338"/>
            <a:ext cx="850106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214313"/>
            <a:ext cx="3592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Pasul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 – Search Engine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36613"/>
            <a:ext cx="821531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214313"/>
            <a:ext cx="64976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Pasul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3 –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Volumul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trafic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cuvinte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cheie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17563"/>
            <a:ext cx="87868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63" y="2500313"/>
            <a:ext cx="36941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Cum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optimizam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38" y="928688"/>
            <a:ext cx="54752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Incepem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lucram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cuvinte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cheie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75" y="257175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Ex. “jocuri fotbal”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285750"/>
            <a:ext cx="621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Verificam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volumul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cautari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saptamanal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00063" y="928688"/>
            <a:ext cx="269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http://www.trafic.ro/tools/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71625"/>
            <a:ext cx="57785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285750"/>
            <a:ext cx="621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Verificam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volumul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cautari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saptamanal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00063" y="928688"/>
            <a:ext cx="4545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Verificam site-urile monitorizate de trafic.ro</a:t>
            </a:r>
          </a:p>
        </p:txBody>
      </p:sp>
      <p:pic>
        <p:nvPicPr>
          <p:cNvPr id="17413" name="Picture 2" descr="C:\Documents and Settings\Sorin\Desktop\fd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5800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285750"/>
            <a:ext cx="621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Verificam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volumul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cautari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saptamanal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66960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214438"/>
            <a:ext cx="8048625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Mi-am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facut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o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idee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despre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volumul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cautari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urmeaza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214438"/>
            <a:ext cx="700087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Hai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vedem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unde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suntem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acum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unde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vrem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ajungem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7327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7675" y="428625"/>
            <a:ext cx="86963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SEO – din </a:t>
            </a:r>
            <a:r>
              <a:rPr lang="en-US" sz="4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experienta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mea </a:t>
            </a:r>
            <a:r>
              <a:rPr lang="en-US" sz="4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practica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Pozitia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#10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807243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8215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Putem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verifica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cu Google Webmaster Tools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1214438"/>
            <a:ext cx="58801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8215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trafic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imi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vine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acum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80724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42938" y="3286125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Pozitia #10 imi aduce ~200 de vizite pe zi.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8215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Daca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tinem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 de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statistici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52500"/>
            <a:ext cx="66960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28625" y="5143500"/>
            <a:ext cx="67421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Obiectiv pozitia #5</a:t>
            </a:r>
          </a:p>
          <a:p>
            <a:r>
              <a:rPr lang="en-US"/>
              <a:t>0.57 ……. 200</a:t>
            </a:r>
          </a:p>
          <a:p>
            <a:r>
              <a:rPr lang="en-US"/>
              <a:t>3.71 ……. X</a:t>
            </a:r>
          </a:p>
          <a:p>
            <a:endParaRPr lang="en-US"/>
          </a:p>
          <a:p>
            <a:r>
              <a:rPr lang="en-US"/>
              <a:t>X= (3.71*200)/0.57 = 1300 vizite pe zi din cuvantul “jocuri fotbal”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Estetica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: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titlu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descriere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url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807243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element-graf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85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Linkuri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catre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pagina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/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jocuri-fotbal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842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500688"/>
            <a:ext cx="87868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8858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3" y="285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Partener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http://www.asroma.ro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63" y="285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Partener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http://www.games-arena.ro/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85875"/>
            <a:ext cx="903605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63" y="285750"/>
            <a:ext cx="800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Partener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http://emildragota.blogspot.com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39825"/>
            <a:ext cx="88582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63" y="285750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Partener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http://lexaverzes.blogspot.com/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799782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3013" y="1143000"/>
            <a:ext cx="34877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Studiu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4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caz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9" name="Picture 2" descr="C:\Documents and Settings\Sorin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714625"/>
            <a:ext cx="3746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14563" y="3857625"/>
            <a:ext cx="41910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www.jokopo.ro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285750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Verificam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in Google Webmaster Tools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" y="1143000"/>
            <a:ext cx="49085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338" y="2428875"/>
            <a:ext cx="50228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285750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…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Google Analytics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31875"/>
            <a:ext cx="87868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285750"/>
            <a:ext cx="7715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Si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asta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fost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doar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pentru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o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categorie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avem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19163"/>
            <a:ext cx="86995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69850"/>
            <a:ext cx="4724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5" y="1143000"/>
            <a:ext cx="4337050" cy="2338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Multumesc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Twitter: @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sorindraghici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 www.sorindraghici.ro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orin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746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79988" y="571500"/>
            <a:ext cx="3521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www.jokopo.ro</a:t>
            </a:r>
          </a:p>
        </p:txBody>
      </p:sp>
      <p:pic>
        <p:nvPicPr>
          <p:cNvPr id="5124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14500"/>
            <a:ext cx="8786812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4138" y="2863850"/>
            <a:ext cx="6432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Site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Indexat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si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Site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Optimizat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1720850"/>
            <a:ext cx="34401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inseamna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50" y="357188"/>
            <a:ext cx="26146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Site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Indexat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~10.500 de jocuri =&gt; 10.500 de pagini</a:t>
            </a:r>
          </a:p>
          <a:p>
            <a:r>
              <a:rPr lang="en-US"/>
              <a:t>Ex: </a:t>
            </a:r>
            <a:r>
              <a:rPr lang="en-US" b="1">
                <a:hlinkClick r:id="rId4" tooltip="Manelowar"/>
              </a:rPr>
              <a:t>Manelowar</a:t>
            </a:r>
            <a:r>
              <a:rPr lang="en-US" b="1"/>
              <a:t> #3, </a:t>
            </a:r>
            <a:r>
              <a:rPr lang="en-US" b="1">
                <a:hlinkClick r:id="rId5" tooltip="Free Kick 2"/>
              </a:rPr>
              <a:t>Free Kick 2</a:t>
            </a:r>
            <a:r>
              <a:rPr lang="en-US" b="1"/>
              <a:t> #6, </a:t>
            </a:r>
            <a:r>
              <a:rPr lang="en-US" b="1">
                <a:hlinkClick r:id="rId6" tooltip="Redstar Fall"/>
              </a:rPr>
              <a:t>Redstar Fall</a:t>
            </a:r>
            <a:r>
              <a:rPr lang="en-US" b="1"/>
              <a:t> #17, etc.  </a:t>
            </a:r>
            <a:endParaRPr lang="en-US"/>
          </a:p>
          <a:p>
            <a:endParaRPr lang="en-US"/>
          </a:p>
          <a:p>
            <a:r>
              <a:rPr lang="en-US"/>
              <a:t>~200 de categorii =&gt; 200 de pagini</a:t>
            </a:r>
          </a:p>
          <a:p>
            <a:r>
              <a:rPr lang="en-US"/>
              <a:t>Ex: </a:t>
            </a:r>
            <a:r>
              <a:rPr lang="en-US" b="1">
                <a:hlinkClick r:id="rId4" tooltip="Manelowar"/>
              </a:rPr>
              <a:t>Jocuri Fotbal</a:t>
            </a:r>
            <a:r>
              <a:rPr lang="en-US" b="1"/>
              <a:t> #10, </a:t>
            </a:r>
            <a:r>
              <a:rPr lang="en-US" b="1">
                <a:hlinkClick r:id="rId5" tooltip="Free Kick 2"/>
              </a:rPr>
              <a:t>Jocuri cu bile</a:t>
            </a:r>
            <a:r>
              <a:rPr lang="en-US" b="1"/>
              <a:t> #1, </a:t>
            </a:r>
            <a:r>
              <a:rPr lang="en-US" b="1">
                <a:hlinkClick r:id="rId6" tooltip="Redstar Fall"/>
              </a:rPr>
              <a:t>Jocuri cu Fantome</a:t>
            </a:r>
            <a:r>
              <a:rPr lang="en-US" b="1"/>
              <a:t> #9, etc.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63" y="3000375"/>
            <a:ext cx="7786687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Sfaturi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verifica</a:t>
            </a:r>
            <a:r>
              <a:rPr lang="en-US" dirty="0"/>
              <a:t>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pagini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indexate</a:t>
            </a:r>
            <a:r>
              <a:rPr lang="en-US" dirty="0"/>
              <a:t> “</a:t>
            </a:r>
            <a:r>
              <a:rPr lang="en-US" dirty="0" err="1"/>
              <a:t>site:jokopo.ro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indexare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rapida</a:t>
            </a:r>
            <a:r>
              <a:rPr lang="en-US" dirty="0"/>
              <a:t> </a:t>
            </a:r>
            <a:r>
              <a:rPr lang="en-US" dirty="0" err="1"/>
              <a:t>generati</a:t>
            </a:r>
            <a:r>
              <a:rPr lang="en-US" dirty="0"/>
              <a:t> un sitemap.xml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paginile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postati</a:t>
            </a:r>
            <a:r>
              <a:rPr lang="en-US" dirty="0"/>
              <a:t>-l in Google Webmaster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50" y="357188"/>
            <a:ext cx="3101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Site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Optimizat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~10.500 de jocuri =&gt; 10.500 de pagini optimizate dupa numele jocului</a:t>
            </a:r>
          </a:p>
          <a:p>
            <a:r>
              <a:rPr lang="en-US"/>
              <a:t>Ex: </a:t>
            </a:r>
            <a:r>
              <a:rPr lang="en-US" b="1">
                <a:hlinkClick r:id="rId4" tooltip="Manelowar"/>
              </a:rPr>
              <a:t>Manelowar</a:t>
            </a:r>
            <a:r>
              <a:rPr lang="en-US" b="1"/>
              <a:t> #3, </a:t>
            </a:r>
            <a:r>
              <a:rPr lang="en-US" b="1">
                <a:hlinkClick r:id="rId5" tooltip="Free Kick 2"/>
              </a:rPr>
              <a:t>Free Kick 2</a:t>
            </a:r>
            <a:r>
              <a:rPr lang="en-US" b="1"/>
              <a:t> #6, </a:t>
            </a:r>
            <a:r>
              <a:rPr lang="en-US" b="1">
                <a:hlinkClick r:id="rId6" tooltip="Redstar Fall"/>
              </a:rPr>
              <a:t>Redstar Fall</a:t>
            </a:r>
            <a:r>
              <a:rPr lang="en-US" b="1"/>
              <a:t> #17, etc.  </a:t>
            </a:r>
            <a:endParaRPr lang="en-US"/>
          </a:p>
          <a:p>
            <a:endParaRPr lang="en-US"/>
          </a:p>
          <a:p>
            <a:r>
              <a:rPr lang="en-US"/>
              <a:t>~200 de categorii =&gt; 200 de pagini</a:t>
            </a:r>
          </a:p>
          <a:p>
            <a:r>
              <a:rPr lang="en-US"/>
              <a:t>Ex: </a:t>
            </a:r>
            <a:r>
              <a:rPr lang="en-US" b="1">
                <a:hlinkClick r:id="rId4" tooltip="Manelowar"/>
              </a:rPr>
              <a:t>Jocuri Fotbal</a:t>
            </a:r>
            <a:r>
              <a:rPr lang="en-US" b="1"/>
              <a:t> #10, </a:t>
            </a:r>
            <a:r>
              <a:rPr lang="en-US" b="1">
                <a:hlinkClick r:id="rId5" tooltip="Free Kick 2"/>
              </a:rPr>
              <a:t>Jocuri cu bile</a:t>
            </a:r>
            <a:r>
              <a:rPr lang="en-US" b="1"/>
              <a:t> #1, </a:t>
            </a:r>
            <a:r>
              <a:rPr lang="en-US" b="1">
                <a:hlinkClick r:id="rId6" tooltip="Redstar Fall"/>
              </a:rPr>
              <a:t>Jocuri cu Fantome</a:t>
            </a:r>
            <a:r>
              <a:rPr lang="en-US" b="1"/>
              <a:t> #9, etc.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4214813"/>
            <a:ext cx="7786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Sfaturi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Creste-ti</a:t>
            </a:r>
            <a:r>
              <a:rPr lang="en-US" dirty="0"/>
              <a:t> </a:t>
            </a:r>
            <a:r>
              <a:rPr lang="en-US" dirty="0" err="1"/>
              <a:t>numarul</a:t>
            </a:r>
            <a:r>
              <a:rPr lang="en-US" dirty="0"/>
              <a:t> de </a:t>
            </a:r>
            <a:r>
              <a:rPr lang="en-US" dirty="0" err="1"/>
              <a:t>backlinkuri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care </a:t>
            </a:r>
            <a:r>
              <a:rPr lang="en-US" dirty="0" err="1"/>
              <a:t>doriti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o </a:t>
            </a:r>
            <a:r>
              <a:rPr lang="en-US" dirty="0" err="1"/>
              <a:t>optimizati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Da-ti</a:t>
            </a:r>
            <a:r>
              <a:rPr lang="en-US" dirty="0"/>
              <a:t> o forma </a:t>
            </a:r>
            <a:r>
              <a:rPr lang="en-US" dirty="0" err="1"/>
              <a:t>estetica</a:t>
            </a:r>
            <a:r>
              <a:rPr lang="en-US" dirty="0"/>
              <a:t> </a:t>
            </a:r>
            <a:r>
              <a:rPr lang="en-US" dirty="0" err="1"/>
              <a:t>rezultatului</a:t>
            </a:r>
            <a:r>
              <a:rPr lang="en-US" dirty="0"/>
              <a:t> (</a:t>
            </a:r>
            <a:r>
              <a:rPr lang="en-US" dirty="0" err="1"/>
              <a:t>titlu</a:t>
            </a:r>
            <a:r>
              <a:rPr lang="en-US" dirty="0"/>
              <a:t>, </a:t>
            </a:r>
            <a:r>
              <a:rPr lang="en-US" dirty="0" err="1"/>
              <a:t>descriere</a:t>
            </a:r>
            <a:r>
              <a:rPr lang="en-US" dirty="0"/>
              <a:t>, </a:t>
            </a:r>
          </a:p>
          <a:p>
            <a:pPr>
              <a:defRPr/>
            </a:pPr>
            <a:r>
              <a:rPr lang="en-US" dirty="0" err="1"/>
              <a:t>url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creste</a:t>
            </a:r>
            <a:r>
              <a:rPr lang="en-US" dirty="0"/>
              <a:t> rata de click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857500"/>
            <a:ext cx="7500938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b="1" i="1" dirty="0">
                <a:hlinkClick r:id="rId7"/>
              </a:rPr>
              <a:t>Jocuri Fotbal</a:t>
            </a:r>
            <a:r>
              <a:rPr lang="vi-VN" b="1" dirty="0">
                <a:hlinkClick r:id="rId7"/>
              </a:rPr>
              <a:t> - Jokopo</a:t>
            </a:r>
            <a:endParaRPr lang="vi-VN" b="1" dirty="0"/>
          </a:p>
          <a:p>
            <a:pPr>
              <a:defRPr/>
            </a:pPr>
            <a:r>
              <a:rPr lang="vi-VN" dirty="0"/>
              <a:t>In categoria </a:t>
            </a:r>
            <a:r>
              <a:rPr lang="vi-VN" i="1" dirty="0"/>
              <a:t>Jocuri Fotbal</a:t>
            </a:r>
            <a:r>
              <a:rPr lang="vi-VN" dirty="0"/>
              <a:t> se gasesc 94 de jocuri. Cel mai jucat joc din aceasta categorie este: Side Kick 2007 jucat de 953 de ori. </a:t>
            </a:r>
            <a:r>
              <a:rPr lang="vi-VN" b="1" dirty="0"/>
              <a:t>...</a:t>
            </a:r>
            <a:r>
              <a:rPr lang="vi-VN" dirty="0"/>
              <a:t/>
            </a:r>
            <a:br>
              <a:rPr lang="vi-VN" dirty="0"/>
            </a:br>
            <a:r>
              <a:rPr lang="vi-VN" i="1" dirty="0">
                <a:solidFill>
                  <a:schemeClr val="accent3">
                    <a:lumMod val="75000"/>
                  </a:schemeClr>
                </a:solidFill>
              </a:rPr>
              <a:t>www.jokopo.ro/</a:t>
            </a:r>
            <a:r>
              <a:rPr lang="vi-VN" b="1" i="1" dirty="0">
                <a:solidFill>
                  <a:schemeClr val="accent3">
                    <a:lumMod val="75000"/>
                  </a:schemeClr>
                </a:solidFill>
              </a:rPr>
              <a:t>jocuri</a:t>
            </a:r>
            <a:r>
              <a:rPr lang="vi-VN" i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vi-VN" b="1" i="1" dirty="0">
                <a:solidFill>
                  <a:schemeClr val="accent3">
                    <a:lumMod val="75000"/>
                  </a:schemeClr>
                </a:solidFill>
              </a:rPr>
              <a:t>fotbal</a:t>
            </a:r>
            <a:endParaRPr lang="vi-V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813" y="2143125"/>
            <a:ext cx="803751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Cand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lucram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la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optimizare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tot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timpul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trebuie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masuram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rezultatele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lement-graf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643438"/>
            <a:ext cx="296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0" y="2571750"/>
            <a:ext cx="34417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Cum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masuram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413</Words>
  <Application>Microsoft Office PowerPoint</Application>
  <PresentationFormat>On-screen Show (4:3)</PresentationFormat>
  <Paragraphs>89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Jokopo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Draghici Sorin Ionut</dc:creator>
  <cp:lastModifiedBy>Olivian BREDA</cp:lastModifiedBy>
  <cp:revision>64</cp:revision>
  <dcterms:created xsi:type="dcterms:W3CDTF">2010-01-18T11:52:10Z</dcterms:created>
  <dcterms:modified xsi:type="dcterms:W3CDTF">2010-01-20T06:06:54Z</dcterms:modified>
</cp:coreProperties>
</file>