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3300"/>
    <a:srgbClr val="336699"/>
    <a:srgbClr val="000099"/>
    <a:srgbClr val="3399FF"/>
    <a:srgbClr val="0066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6170" autoAdjust="0"/>
    <p:restoredTop sz="94654" autoAdjust="0"/>
  </p:normalViewPr>
  <p:slideViewPr>
    <p:cSldViewPr>
      <p:cViewPr varScale="1">
        <p:scale>
          <a:sx n="104" d="100"/>
          <a:sy n="104" d="100"/>
        </p:scale>
        <p:origin x="-1164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4C13329-46C4-4921-8B25-6BB2D8EFD3B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073391A-D2EA-4FEE-B58B-53D015DCCED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567D639-4561-4499-BFD3-066953E4DBC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3D624F6-AF53-4914-AC43-E21B1FDB797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822B358-D95C-4800-9538-35614C7580D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E460022-9C9B-44EF-AA28-FCB5411E68C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06086F3-8B91-4743-8927-6B80943CE2E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293A128-879D-4BC4-B7AB-CF0BA142F5F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0649765-499B-4A5E-98DB-400F41832C3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C733A17-C0B4-4D63-9AE4-DEC3C9B0626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5040FA3-7161-42AA-BE85-D30AB54E174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4D97574B-C80A-4D86-9FCA-C021C84D0FCA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eobook.com/" TargetMode="External"/><Relationship Id="rId2" Type="http://schemas.openxmlformats.org/officeDocument/2006/relationships/hyperlink" Target="http://www.seomoz.org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siteexplorer.search.yahoo.com/mysites" TargetMode="External"/><Relationship Id="rId5" Type="http://schemas.openxmlformats.org/officeDocument/2006/relationships/hyperlink" Target="http://www.google.com/webmasters/" TargetMode="External"/><Relationship Id="rId4" Type="http://schemas.openxmlformats.org/officeDocument/2006/relationships/hyperlink" Target="https://adwords.google.com/select/KeywordToolExternal" TargetMode="Externa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hyperlink" Target="http://twitter.com/vlad_andries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://www.dirpedia.ro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4213" y="1125538"/>
            <a:ext cx="7772400" cy="1470025"/>
          </a:xfrm>
        </p:spPr>
        <p:txBody>
          <a:bodyPr/>
          <a:lstStyle/>
          <a:p>
            <a:r>
              <a:rPr lang="en-US">
                <a:solidFill>
                  <a:srgbClr val="336699"/>
                </a:solidFill>
                <a:latin typeface="Adobe Caslon Pro Bold" pitchFamily="18" charset="0"/>
              </a:rPr>
              <a:t>Studiu de caz</a:t>
            </a:r>
          </a:p>
        </p:txBody>
      </p:sp>
      <p:pic>
        <p:nvPicPr>
          <p:cNvPr id="2052" name="Picture 4" descr="logo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76375" y="2205038"/>
            <a:ext cx="5795963" cy="1592262"/>
          </a:xfrm>
          <a:prstGeom prst="rect">
            <a:avLst/>
          </a:prstGeom>
          <a:noFill/>
        </p:spPr>
      </p:pic>
      <p:sp>
        <p:nvSpPr>
          <p:cNvPr id="2053" name="Rectangle 5"/>
          <p:cNvSpPr>
            <a:spLocks noChangeArrowheads="1"/>
          </p:cNvSpPr>
          <p:nvPr/>
        </p:nvSpPr>
        <p:spPr bwMode="auto">
          <a:xfrm>
            <a:off x="611188" y="3789363"/>
            <a:ext cx="7772400" cy="1036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2400">
                <a:solidFill>
                  <a:srgbClr val="336699"/>
                </a:solidFill>
                <a:latin typeface="Adobe Caslon Pro Bold" pitchFamily="18" charset="0"/>
              </a:rPr>
              <a:t>www.mediculstomatolog.ro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1844675"/>
            <a:ext cx="8229600" cy="2449513"/>
          </a:xfrm>
        </p:spPr>
        <p:txBody>
          <a:bodyPr/>
          <a:lstStyle/>
          <a:p>
            <a:r>
              <a:rPr lang="en-US">
                <a:latin typeface="Adobe Caslon Pro Bold" pitchFamily="18" charset="0"/>
              </a:rPr>
              <a:t>REZULTATE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5" name="Picture 5" descr="untitled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27088" y="836613"/>
            <a:ext cx="7591425" cy="47910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8" name="Picture 4" descr="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95288" y="692150"/>
            <a:ext cx="8134350" cy="50482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2" name="Picture 4" descr="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84213" y="260350"/>
            <a:ext cx="7129462" cy="61912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6" name="Picture 4" descr="7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87450" y="333375"/>
            <a:ext cx="6677025" cy="60198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60" name="Picture 4" descr="8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92275" y="333375"/>
            <a:ext cx="5457825" cy="60198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b="1"/>
              <a:t>Rezultate trafic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820738"/>
          </a:xfrm>
        </p:spPr>
        <p:txBody>
          <a:bodyPr/>
          <a:lstStyle/>
          <a:p>
            <a:r>
              <a:rPr lang="en-US" sz="2000"/>
              <a:t>25-30 de vizitatori zilnic din rezultatele organice</a:t>
            </a:r>
          </a:p>
          <a:p>
            <a:r>
              <a:rPr lang="en-US" sz="2000"/>
              <a:t>70-80 de vizitatori zilnic din PPC</a:t>
            </a:r>
          </a:p>
          <a:p>
            <a:pPr>
              <a:buFontTx/>
              <a:buNone/>
            </a:pPr>
            <a:endParaRPr lang="en-US"/>
          </a:p>
        </p:txBody>
      </p:sp>
      <p:sp>
        <p:nvSpPr>
          <p:cNvPr id="20484" name="Rectangle 4"/>
          <p:cNvSpPr>
            <a:spLocks noChangeArrowheads="1"/>
          </p:cNvSpPr>
          <p:nvPr/>
        </p:nvSpPr>
        <p:spPr bwMode="auto">
          <a:xfrm>
            <a:off x="539750" y="2636838"/>
            <a:ext cx="8229600" cy="1008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2400" b="1">
                <a:solidFill>
                  <a:schemeClr val="tx2"/>
                </a:solidFill>
              </a:rPr>
              <a:t>Rezultate business – 7 luni de la lansare</a:t>
            </a:r>
          </a:p>
        </p:txBody>
      </p:sp>
      <p:sp>
        <p:nvSpPr>
          <p:cNvPr id="20485" name="Rectangle 5"/>
          <p:cNvSpPr>
            <a:spLocks noChangeArrowheads="1"/>
          </p:cNvSpPr>
          <p:nvPr/>
        </p:nvSpPr>
        <p:spPr bwMode="auto">
          <a:xfrm>
            <a:off x="323850" y="3933825"/>
            <a:ext cx="8229600" cy="1511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sz="2000"/>
              <a:t>Intre 3-11 clienti noi/zi (media este de 5) – 35% devin clienti fideli, revenind pentru noi lucrari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sz="2000"/>
              <a:t>Extinderea cabinetului prin aducerea unui nou scaun si angajarea a inca 2 medici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endParaRPr lang="en-US" sz="2000"/>
          </a:p>
          <a:p>
            <a:pPr marL="342900" indent="-342900">
              <a:spcBef>
                <a:spcPct val="20000"/>
              </a:spcBef>
            </a:pPr>
            <a:endParaRPr lang="en-US" sz="320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692150"/>
            <a:ext cx="8229600" cy="1143000"/>
          </a:xfrm>
        </p:spPr>
        <p:txBody>
          <a:bodyPr/>
          <a:lstStyle/>
          <a:p>
            <a:r>
              <a:rPr lang="en-US">
                <a:latin typeface="Adobe Caslon Pro" pitchFamily="18" charset="0"/>
              </a:rPr>
              <a:t>Resurse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sz="2000"/>
          </a:p>
          <a:p>
            <a:r>
              <a:rPr lang="en-US" sz="2000">
                <a:hlinkClick r:id="rId2"/>
              </a:rPr>
              <a:t>http://www.seomoz.org/</a:t>
            </a:r>
            <a:r>
              <a:rPr lang="en-US" sz="2000"/>
              <a:t> </a:t>
            </a:r>
            <a:br>
              <a:rPr lang="en-US" sz="2000"/>
            </a:br>
            <a:endParaRPr lang="en-US" sz="2000"/>
          </a:p>
          <a:p>
            <a:r>
              <a:rPr lang="en-US" sz="2000">
                <a:hlinkClick r:id="rId3"/>
              </a:rPr>
              <a:t>http://www.seobook.com/</a:t>
            </a:r>
            <a:r>
              <a:rPr lang="en-US" sz="2000"/>
              <a:t> </a:t>
            </a:r>
            <a:br>
              <a:rPr lang="en-US" sz="2000"/>
            </a:br>
            <a:endParaRPr lang="en-US" sz="2000"/>
          </a:p>
          <a:p>
            <a:r>
              <a:rPr lang="en-US" sz="2000">
                <a:hlinkClick r:id="rId4"/>
              </a:rPr>
              <a:t>https://adwords.google.com/select/KeywordToolExternal</a:t>
            </a:r>
            <a:r>
              <a:rPr lang="en-US" sz="2000"/>
              <a:t> </a:t>
            </a:r>
            <a:br>
              <a:rPr lang="en-US" sz="2000"/>
            </a:br>
            <a:endParaRPr lang="en-US" sz="2000"/>
          </a:p>
          <a:p>
            <a:r>
              <a:rPr lang="en-US" sz="2000">
                <a:hlinkClick r:id="rId5"/>
              </a:rPr>
              <a:t>http://www.google.com/webmasters/</a:t>
            </a:r>
            <a:r>
              <a:rPr lang="en-US" sz="2000"/>
              <a:t> </a:t>
            </a:r>
            <a:br>
              <a:rPr lang="en-US" sz="2000"/>
            </a:br>
            <a:endParaRPr lang="en-US" sz="2000"/>
          </a:p>
          <a:p>
            <a:r>
              <a:rPr lang="en-US" sz="2000">
                <a:hlinkClick r:id="rId6"/>
              </a:rPr>
              <a:t>https://siteexplorer.search.yahoo.com/mysites</a:t>
            </a:r>
            <a:r>
              <a:rPr lang="en-US" sz="2000"/>
              <a:t> 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539750" y="2636838"/>
            <a:ext cx="8229600" cy="1143000"/>
          </a:xfrm>
        </p:spPr>
        <p:txBody>
          <a:bodyPr/>
          <a:lstStyle/>
          <a:p>
            <a:r>
              <a:rPr lang="en-US" sz="2000"/>
              <a:t>Va multumesc</a:t>
            </a:r>
            <a:br>
              <a:rPr lang="en-US" sz="2000"/>
            </a:br>
            <a:r>
              <a:rPr lang="en-US" sz="2000"/>
              <a:t/>
            </a:r>
            <a:br>
              <a:rPr lang="en-US" sz="2000"/>
            </a:br>
            <a:r>
              <a:rPr lang="en-US" sz="2000"/>
              <a:t>Twitter: </a:t>
            </a:r>
            <a:r>
              <a:rPr lang="en-US" sz="2000">
                <a:solidFill>
                  <a:srgbClr val="CC3300"/>
                </a:solidFill>
                <a:hlinkClick r:id="rId2"/>
              </a:rPr>
              <a:t>@vlad_andries</a:t>
            </a:r>
            <a:r>
              <a:rPr lang="en-US" sz="2000"/>
              <a:t/>
            </a:r>
            <a:br>
              <a:rPr lang="en-US" sz="2000"/>
            </a:br>
            <a:r>
              <a:rPr lang="en-US" sz="2000"/>
              <a:t>FB: facebook.com/vlad.andries</a:t>
            </a:r>
            <a:br>
              <a:rPr lang="en-US" sz="2000"/>
            </a:br>
            <a:r>
              <a:rPr lang="en-US" sz="2000"/>
              <a:t>email: vlad.andries@gmail.com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836613"/>
            <a:ext cx="8229600" cy="1143000"/>
          </a:xfrm>
        </p:spPr>
        <p:txBody>
          <a:bodyPr/>
          <a:lstStyle/>
          <a:p>
            <a:r>
              <a:rPr lang="en-US">
                <a:latin typeface="Adobe Caslon Pro Bold" pitchFamily="18" charset="0"/>
              </a:rPr>
              <a:t>OBIECTIVE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2492375"/>
            <a:ext cx="8229600" cy="3097213"/>
          </a:xfrm>
        </p:spPr>
        <p:txBody>
          <a:bodyPr/>
          <a:lstStyle/>
          <a:p>
            <a:r>
              <a:rPr lang="en-US" sz="2400"/>
              <a:t>Realizarea unei imagini online profesioniste</a:t>
            </a:r>
          </a:p>
          <a:p>
            <a:r>
              <a:rPr lang="en-US" sz="2400"/>
              <a:t>Nisa targetata initial – servicii de stomatologie non stop</a:t>
            </a:r>
          </a:p>
          <a:p>
            <a:r>
              <a:rPr lang="en-US" sz="2400"/>
              <a:t>Optimizarea continutului pentru a obtine un ranking bun pentru cuvintele cheie din nisa</a:t>
            </a:r>
          </a:p>
          <a:p>
            <a:r>
              <a:rPr lang="en-US" sz="2400"/>
              <a:t>Campanie de promovare PPC</a:t>
            </a:r>
          </a:p>
          <a:p>
            <a:r>
              <a:rPr lang="en-US" sz="2400"/>
              <a:t>Singura metoda de promovare a serviciilor</a:t>
            </a:r>
          </a:p>
          <a:p>
            <a:endParaRPr lang="en-US" sz="2400"/>
          </a:p>
          <a:p>
            <a:pPr>
              <a:buFontTx/>
              <a:buNone/>
            </a:pPr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2708275"/>
            <a:ext cx="8229600" cy="1143000"/>
          </a:xfrm>
        </p:spPr>
        <p:txBody>
          <a:bodyPr/>
          <a:lstStyle/>
          <a:p>
            <a:r>
              <a:rPr lang="en-US" sz="4000">
                <a:latin typeface="Adobe Caslon Pro Bold" pitchFamily="18" charset="0"/>
              </a:rPr>
              <a:t>OPTIMIZAREA CONTINUTULUI</a:t>
            </a:r>
            <a:br>
              <a:rPr lang="en-US" sz="4000">
                <a:latin typeface="Adobe Caslon Pro Bold" pitchFamily="18" charset="0"/>
              </a:rPr>
            </a:br>
            <a:r>
              <a:rPr lang="en-US" sz="4000">
                <a:latin typeface="Adobe Caslon Pro Bold" pitchFamily="18" charset="0"/>
              </a:rPr>
              <a:t>on-page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8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395288" y="1196975"/>
            <a:ext cx="8229600" cy="4537075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2000"/>
              <a:t>Realizarea unei pagini separate pentru fiecare serviciu</a:t>
            </a:r>
          </a:p>
          <a:p>
            <a:pPr>
              <a:lnSpc>
                <a:spcPct val="80000"/>
              </a:lnSpc>
            </a:pPr>
            <a:endParaRPr lang="en-US" sz="2000"/>
          </a:p>
          <a:p>
            <a:pPr>
              <a:lnSpc>
                <a:spcPct val="80000"/>
              </a:lnSpc>
            </a:pPr>
            <a:r>
              <a:rPr lang="en-US" sz="2000"/>
              <a:t>Completarea zonei “meta” conform continutului fiecarei pagini</a:t>
            </a:r>
          </a:p>
          <a:p>
            <a:pPr>
              <a:lnSpc>
                <a:spcPct val="80000"/>
              </a:lnSpc>
            </a:pPr>
            <a:endParaRPr lang="en-US" sz="2000"/>
          </a:p>
          <a:p>
            <a:pPr>
              <a:lnSpc>
                <a:spcPct val="80000"/>
              </a:lnSpc>
            </a:pPr>
            <a:r>
              <a:rPr lang="en-US" sz="2000"/>
              <a:t>Crearea de continut bogat in cuvinte cheie pentru fiecare serviciu</a:t>
            </a:r>
          </a:p>
          <a:p>
            <a:pPr>
              <a:lnSpc>
                <a:spcPct val="80000"/>
              </a:lnSpc>
            </a:pPr>
            <a:endParaRPr lang="en-US" sz="2000"/>
          </a:p>
          <a:p>
            <a:pPr>
              <a:lnSpc>
                <a:spcPct val="80000"/>
              </a:lnSpc>
            </a:pPr>
            <a:r>
              <a:rPr lang="en-US" sz="2000"/>
              <a:t>Crearea unui blog – Sfatul Dentistului</a:t>
            </a:r>
          </a:p>
          <a:p>
            <a:pPr>
              <a:lnSpc>
                <a:spcPct val="80000"/>
              </a:lnSpc>
            </a:pPr>
            <a:endParaRPr lang="en-US" sz="2000"/>
          </a:p>
          <a:p>
            <a:pPr>
              <a:lnSpc>
                <a:spcPct val="80000"/>
              </a:lnSpc>
            </a:pPr>
            <a:r>
              <a:rPr lang="en-US" sz="2000"/>
              <a:t>Evidentierea cuvintelor cheie prin folosirea modurilor bold, italic, underline si a link-urilor interne</a:t>
            </a:r>
          </a:p>
          <a:p>
            <a:pPr>
              <a:lnSpc>
                <a:spcPct val="80000"/>
              </a:lnSpc>
            </a:pPr>
            <a:endParaRPr lang="en-US" sz="2000"/>
          </a:p>
          <a:p>
            <a:pPr>
              <a:lnSpc>
                <a:spcPct val="80000"/>
              </a:lnSpc>
            </a:pPr>
            <a:r>
              <a:rPr lang="en-US" sz="2000"/>
              <a:t>Folosirea cuvintelor cheie in denumirea imaginilor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20" name="Picture 4" descr="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27088" y="549275"/>
            <a:ext cx="7200900" cy="2538413"/>
          </a:xfrm>
          <a:prstGeom prst="rect">
            <a:avLst/>
          </a:prstGeom>
          <a:noFill/>
        </p:spPr>
      </p:pic>
      <p:pic>
        <p:nvPicPr>
          <p:cNvPr id="9221" name="Picture 5" descr="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187450" y="3500438"/>
            <a:ext cx="6624638" cy="30575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4" name="Picture 4" descr="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331913" y="476250"/>
            <a:ext cx="6553200" cy="579913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9" name="Picture 5" descr="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00113" y="404813"/>
            <a:ext cx="7172325" cy="59150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1989138"/>
            <a:ext cx="8229600" cy="2305050"/>
          </a:xfrm>
        </p:spPr>
        <p:txBody>
          <a:bodyPr/>
          <a:lstStyle/>
          <a:p>
            <a:r>
              <a:rPr lang="en-US">
                <a:latin typeface="Adobe Caslon Pro Bold" pitchFamily="18" charset="0"/>
              </a:rPr>
              <a:t>CAMPANIE DE </a:t>
            </a:r>
            <a:br>
              <a:rPr lang="en-US">
                <a:latin typeface="Adobe Caslon Pro Bold" pitchFamily="18" charset="0"/>
              </a:rPr>
            </a:br>
            <a:r>
              <a:rPr lang="en-US">
                <a:latin typeface="Adobe Caslon Pro Bold" pitchFamily="18" charset="0"/>
              </a:rPr>
              <a:t>LINK BUILDING</a:t>
            </a:r>
            <a:br>
              <a:rPr lang="en-US">
                <a:latin typeface="Adobe Caslon Pro Bold" pitchFamily="18" charset="0"/>
              </a:rPr>
            </a:br>
            <a:r>
              <a:rPr lang="en-US">
                <a:latin typeface="Adobe Caslon Pro Bold" pitchFamily="18" charset="0"/>
              </a:rPr>
              <a:t>off-page 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765175"/>
            <a:ext cx="8229600" cy="532765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000"/>
              <a:t>Inscrierea in directoarele romanesti (</a:t>
            </a:r>
            <a:r>
              <a:rPr lang="en-US" sz="2000">
                <a:hlinkClick r:id="rId2"/>
              </a:rPr>
              <a:t>http://www.dirpedia.ro/</a:t>
            </a:r>
            <a:r>
              <a:rPr lang="en-US" sz="2000"/>
              <a:t>)</a:t>
            </a:r>
          </a:p>
          <a:p>
            <a:pPr>
              <a:lnSpc>
                <a:spcPct val="90000"/>
              </a:lnSpc>
            </a:pPr>
            <a:endParaRPr lang="en-US" sz="2000"/>
          </a:p>
          <a:p>
            <a:pPr>
              <a:lnSpc>
                <a:spcPct val="90000"/>
              </a:lnSpc>
            </a:pPr>
            <a:r>
              <a:rPr lang="en-US" sz="2000"/>
              <a:t>Inscrierea in dmoz.org</a:t>
            </a:r>
          </a:p>
          <a:p>
            <a:pPr>
              <a:lnSpc>
                <a:spcPct val="90000"/>
              </a:lnSpc>
            </a:pPr>
            <a:endParaRPr lang="en-US" sz="2000"/>
          </a:p>
          <a:p>
            <a:pPr>
              <a:lnSpc>
                <a:spcPct val="90000"/>
              </a:lnSpc>
            </a:pPr>
            <a:r>
              <a:rPr lang="en-US" sz="2000"/>
              <a:t>Adaugarea de continut pe alte site-uri din domeniu, cu autoritate: romedic.ro, sfatulmedicului.ro, csid.ro, dentistonline.ro, clinicistomatologice.ro</a:t>
            </a:r>
          </a:p>
          <a:p>
            <a:pPr>
              <a:lnSpc>
                <a:spcPct val="90000"/>
              </a:lnSpc>
            </a:pPr>
            <a:endParaRPr lang="en-US" sz="2000"/>
          </a:p>
          <a:p>
            <a:pPr>
              <a:lnSpc>
                <a:spcPct val="90000"/>
              </a:lnSpc>
            </a:pPr>
            <a:r>
              <a:rPr lang="en-US" sz="2000"/>
              <a:t>Crearea unei pagini pe Facebook</a:t>
            </a:r>
          </a:p>
          <a:p>
            <a:pPr>
              <a:lnSpc>
                <a:spcPct val="90000"/>
              </a:lnSpc>
            </a:pPr>
            <a:endParaRPr lang="en-US" sz="2000"/>
          </a:p>
          <a:p>
            <a:pPr>
              <a:lnSpc>
                <a:spcPct val="90000"/>
              </a:lnSpc>
            </a:pPr>
            <a:r>
              <a:rPr lang="en-US" sz="2000"/>
              <a:t>Adaugarea de continut pe site-uri care au un ranking bun: scribd.com, youtube.com, afacerist.ro, bizoo.ro</a:t>
            </a:r>
          </a:p>
          <a:p>
            <a:pPr>
              <a:lnSpc>
                <a:spcPct val="90000"/>
              </a:lnSpc>
            </a:pPr>
            <a:endParaRPr lang="en-US" sz="2000"/>
          </a:p>
          <a:p>
            <a:pPr>
              <a:lnSpc>
                <a:spcPct val="90000"/>
              </a:lnSpc>
            </a:pPr>
            <a:r>
              <a:rPr lang="en-US" sz="2000"/>
              <a:t>Urmeaza alte campanii…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102</TotalTime>
  <Words>224</Words>
  <Application>Microsoft Office PowerPoint</Application>
  <PresentationFormat>On-screen Show (4:3)</PresentationFormat>
  <Paragraphs>47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2" baseType="lpstr">
      <vt:lpstr>Arial</vt:lpstr>
      <vt:lpstr>Adobe Caslon Pro Bold</vt:lpstr>
      <vt:lpstr>Adobe Caslon Pro</vt:lpstr>
      <vt:lpstr>Default Design</vt:lpstr>
      <vt:lpstr>Studiu de caz</vt:lpstr>
      <vt:lpstr>OBIECTIVE</vt:lpstr>
      <vt:lpstr>OPTIMIZAREA CONTINUTULUI on-page</vt:lpstr>
      <vt:lpstr>Slide 4</vt:lpstr>
      <vt:lpstr>Slide 5</vt:lpstr>
      <vt:lpstr>Slide 6</vt:lpstr>
      <vt:lpstr>Slide 7</vt:lpstr>
      <vt:lpstr>CAMPANIE DE  LINK BUILDING off-page </vt:lpstr>
      <vt:lpstr>Slide 9</vt:lpstr>
      <vt:lpstr>REZULTATE</vt:lpstr>
      <vt:lpstr>Slide 11</vt:lpstr>
      <vt:lpstr>Slide 12</vt:lpstr>
      <vt:lpstr>Slide 13</vt:lpstr>
      <vt:lpstr>Slide 14</vt:lpstr>
      <vt:lpstr>Slide 15</vt:lpstr>
      <vt:lpstr>Rezultate trafic</vt:lpstr>
      <vt:lpstr>Resurse</vt:lpstr>
      <vt:lpstr>Va multumesc  Twitter: @vlad_andries FB: facebook.com/vlad.andries email: vlad.andries@gmail.com</vt:lpstr>
    </vt:vector>
  </TitlesOfParts>
  <Company>Microsoft, Inc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Studiu de caz</dc:title>
  <dc:creator>Master</dc:creator>
  <cp:lastModifiedBy>Olivian BREDA</cp:lastModifiedBy>
  <cp:revision>8</cp:revision>
  <dcterms:created xsi:type="dcterms:W3CDTF">2010-01-17T16:44:29Z</dcterms:created>
  <dcterms:modified xsi:type="dcterms:W3CDTF">2010-01-19T22:14:04Z</dcterms:modified>
</cp:coreProperties>
</file>